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16256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47" d="100"/>
          <a:sy n="47" d="100"/>
        </p:scale>
        <p:origin x="303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660416"/>
            <a:ext cx="10363200" cy="5659496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8538164"/>
            <a:ext cx="9144000" cy="3924769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91FC-CFC2-45B1-B7A9-2C3F2CDF89C4}" type="datetimeFigureOut">
              <a:rPr lang="ko-KR" altLang="en-US" smtClean="0"/>
              <a:t>2024-12-21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CFBCE-C4F2-4E9A-AE9F-5912029FEC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712454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91FC-CFC2-45B1-B7A9-2C3F2CDF89C4}" type="datetimeFigureOut">
              <a:rPr lang="ko-KR" altLang="en-US" smtClean="0"/>
              <a:t>2024-12-21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CFBCE-C4F2-4E9A-AE9F-5912029FEC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212622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865481"/>
            <a:ext cx="2628900" cy="13776209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1" y="865481"/>
            <a:ext cx="7734300" cy="13776209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91FC-CFC2-45B1-B7A9-2C3F2CDF89C4}" type="datetimeFigureOut">
              <a:rPr lang="ko-KR" altLang="en-US" smtClean="0"/>
              <a:t>2024-12-21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CFBCE-C4F2-4E9A-AE9F-5912029FEC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3507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91FC-CFC2-45B1-B7A9-2C3F2CDF89C4}" type="datetimeFigureOut">
              <a:rPr lang="ko-KR" altLang="en-US" smtClean="0"/>
              <a:t>2024-12-21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CFBCE-C4F2-4E9A-AE9F-5912029FEC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39796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4052716"/>
            <a:ext cx="10515600" cy="6762043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10878731"/>
            <a:ext cx="10515600" cy="355599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>
                    <a:tint val="82000"/>
                  </a:schemeClr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82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91FC-CFC2-45B1-B7A9-2C3F2CDF89C4}" type="datetimeFigureOut">
              <a:rPr lang="ko-KR" altLang="en-US" smtClean="0"/>
              <a:t>2024-12-21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CFBCE-C4F2-4E9A-AE9F-5912029FEC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073729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4327407"/>
            <a:ext cx="5181600" cy="103142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4327407"/>
            <a:ext cx="5181600" cy="1031428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91FC-CFC2-45B1-B7A9-2C3F2CDF89C4}" type="datetimeFigureOut">
              <a:rPr lang="ko-KR" altLang="en-US" smtClean="0"/>
              <a:t>2024-12-21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CFBCE-C4F2-4E9A-AE9F-5912029FEC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56260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865485"/>
            <a:ext cx="10515600" cy="314207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9" y="3984979"/>
            <a:ext cx="5157787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9" y="5937956"/>
            <a:ext cx="5157787" cy="87338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1" y="3984979"/>
            <a:ext cx="5183188" cy="1952977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1" y="5937956"/>
            <a:ext cx="5183188" cy="87338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91FC-CFC2-45B1-B7A9-2C3F2CDF89C4}" type="datetimeFigureOut">
              <a:rPr lang="ko-KR" altLang="en-US" smtClean="0"/>
              <a:t>2024-12-21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CFBCE-C4F2-4E9A-AE9F-5912029FEC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204165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91FC-CFC2-45B1-B7A9-2C3F2CDF89C4}" type="datetimeFigureOut">
              <a:rPr lang="ko-KR" altLang="en-US" smtClean="0"/>
              <a:t>2024-12-21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CFBCE-C4F2-4E9A-AE9F-5912029FEC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475696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91FC-CFC2-45B1-B7A9-2C3F2CDF89C4}" type="datetimeFigureOut">
              <a:rPr lang="ko-KR" altLang="en-US" smtClean="0"/>
              <a:t>2024-12-21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CFBCE-C4F2-4E9A-AE9F-5912029FEC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343928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2340567"/>
            <a:ext cx="6172200" cy="11552296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91FC-CFC2-45B1-B7A9-2C3F2CDF89C4}" type="datetimeFigureOut">
              <a:rPr lang="ko-KR" altLang="en-US" smtClean="0"/>
              <a:t>2024-12-21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CFBCE-C4F2-4E9A-AE9F-5912029FEC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7765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1083733"/>
            <a:ext cx="3932237" cy="3793067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2340567"/>
            <a:ext cx="6172200" cy="11552296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76800"/>
            <a:ext cx="3932237" cy="9034875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EB91FC-CFC2-45B1-B7A9-2C3F2CDF89C4}" type="datetimeFigureOut">
              <a:rPr lang="ko-KR" altLang="en-US" smtClean="0"/>
              <a:t>2024-12-21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5CFBCE-C4F2-4E9A-AE9F-5912029FEC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456539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865485"/>
            <a:ext cx="10515600" cy="31420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4327407"/>
            <a:ext cx="10515600" cy="103142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6EB91FC-CFC2-45B1-B7A9-2C3F2CDF89C4}" type="datetimeFigureOut">
              <a:rPr lang="ko-KR" altLang="en-US" smtClean="0"/>
              <a:t>2024-12-21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15066908"/>
            <a:ext cx="41148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15066908"/>
            <a:ext cx="2743200" cy="86548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B5CFBCE-C4F2-4E9A-AE9F-5912029FEC6E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9299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defTabSz="1219170" rtl="0" eaLnBrk="1" latinLnBrk="1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1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1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1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1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1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1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1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1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1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1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직사각형 21">
            <a:extLst>
              <a:ext uri="{FF2B5EF4-FFF2-40B4-BE49-F238E27FC236}">
                <a16:creationId xmlns:a16="http://schemas.microsoft.com/office/drawing/2014/main" id="{62F79C93-5566-D1AD-125D-77AA4660A56B}"/>
              </a:ext>
            </a:extLst>
          </p:cNvPr>
          <p:cNvSpPr/>
          <p:nvPr/>
        </p:nvSpPr>
        <p:spPr>
          <a:xfrm>
            <a:off x="0" y="0"/>
            <a:ext cx="12191999" cy="170120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5A364BDB-C8F8-29D2-B6E0-AF4E093DF6C7}"/>
              </a:ext>
            </a:extLst>
          </p:cNvPr>
          <p:cNvSpPr txBox="1"/>
          <p:nvPr/>
        </p:nvSpPr>
        <p:spPr>
          <a:xfrm>
            <a:off x="697201" y="14917540"/>
            <a:ext cx="1079759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4800" b="1">
                <a:solidFill>
                  <a:srgbClr val="008000"/>
                </a:solidFill>
                <a:latin typeface="휴먼편지체" panose="02030504000101010101" pitchFamily="18" charset="-127"/>
                <a:ea typeface="휴먼편지체" panose="02030504000101010101" pitchFamily="18" charset="-127"/>
              </a:rPr>
              <a:t>쿠폰 받을 핸드폰 번호를 밑에서 적어주세요</a:t>
            </a:r>
            <a:r>
              <a:rPr lang="en-US" altLang="ko-KR" sz="4800" b="1">
                <a:solidFill>
                  <a:srgbClr val="008000"/>
                </a:solidFill>
                <a:latin typeface="휴먼편지체" panose="02030504000101010101" pitchFamily="18" charset="-127"/>
                <a:ea typeface="휴먼편지체" panose="02030504000101010101" pitchFamily="18" charset="-127"/>
              </a:rPr>
              <a:t>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D188F272-B633-7095-761C-53B308847864}"/>
              </a:ext>
            </a:extLst>
          </p:cNvPr>
          <p:cNvSpPr txBox="1"/>
          <p:nvPr/>
        </p:nvSpPr>
        <p:spPr>
          <a:xfrm>
            <a:off x="664063" y="226720"/>
            <a:ext cx="10863871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8800" b="1">
                <a:solidFill>
                  <a:srgbClr val="FFFF00"/>
                </a:solidFill>
                <a:latin typeface="휴먼편지체" panose="02030504000101010101" pitchFamily="18" charset="-127"/>
                <a:ea typeface="휴먼편지체" panose="02030504000101010101" pitchFamily="18" charset="-127"/>
              </a:rPr>
              <a:t>성탄 축하 발표 퀴즈 상품</a:t>
            </a:r>
            <a:endParaRPr lang="en-US" altLang="ko-KR" sz="8800" b="1">
              <a:solidFill>
                <a:srgbClr val="FFFF00"/>
              </a:solidFill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  <p:pic>
        <p:nvPicPr>
          <p:cNvPr id="21" name="그림 20" descr="텍스트, 생일 케이크, 디저트, 과일이(가) 표시된 사진&#10;&#10;자동 생성된 설명">
            <a:extLst>
              <a:ext uri="{FF2B5EF4-FFF2-40B4-BE49-F238E27FC236}">
                <a16:creationId xmlns:a16="http://schemas.microsoft.com/office/drawing/2014/main" id="{6CC2C9A5-581A-7AD6-6BD2-32FE3A7FE35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99990"/>
            <a:ext cx="12192000" cy="13081866"/>
          </a:xfrm>
          <a:prstGeom prst="rect">
            <a:avLst/>
          </a:prstGeom>
        </p:spPr>
      </p:pic>
      <p:sp>
        <p:nvSpPr>
          <p:cNvPr id="32" name="직사각형 31">
            <a:extLst>
              <a:ext uri="{FF2B5EF4-FFF2-40B4-BE49-F238E27FC236}">
                <a16:creationId xmlns:a16="http://schemas.microsoft.com/office/drawing/2014/main" id="{6DDB68E7-419C-B14E-BAAE-0901A4137B62}"/>
              </a:ext>
            </a:extLst>
          </p:cNvPr>
          <p:cNvSpPr/>
          <p:nvPr/>
        </p:nvSpPr>
        <p:spPr>
          <a:xfrm>
            <a:off x="6935435" y="13445139"/>
            <a:ext cx="358500" cy="355922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/>
              </a:solidFill>
            </a:endParaRPr>
          </a:p>
        </p:txBody>
      </p:sp>
      <p:sp>
        <p:nvSpPr>
          <p:cNvPr id="35" name="직사각형 34">
            <a:extLst>
              <a:ext uri="{FF2B5EF4-FFF2-40B4-BE49-F238E27FC236}">
                <a16:creationId xmlns:a16="http://schemas.microsoft.com/office/drawing/2014/main" id="{B47C945C-86CD-3F77-3765-AB12C95FC50A}"/>
              </a:ext>
            </a:extLst>
          </p:cNvPr>
          <p:cNvSpPr/>
          <p:nvPr/>
        </p:nvSpPr>
        <p:spPr>
          <a:xfrm>
            <a:off x="10426460" y="13315294"/>
            <a:ext cx="358500" cy="355922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/>
              </a:solidFill>
            </a:endParaRPr>
          </a:p>
        </p:txBody>
      </p:sp>
      <p:sp>
        <p:nvSpPr>
          <p:cNvPr id="36" name="직사각형 35">
            <a:extLst>
              <a:ext uri="{FF2B5EF4-FFF2-40B4-BE49-F238E27FC236}">
                <a16:creationId xmlns:a16="http://schemas.microsoft.com/office/drawing/2014/main" id="{8BAA6674-867E-9D41-721D-B0CE88AF3B3D}"/>
              </a:ext>
            </a:extLst>
          </p:cNvPr>
          <p:cNvSpPr/>
          <p:nvPr/>
        </p:nvSpPr>
        <p:spPr>
          <a:xfrm>
            <a:off x="2090533" y="12151511"/>
            <a:ext cx="358500" cy="355922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/>
              </a:solidFill>
            </a:endParaRPr>
          </a:p>
        </p:txBody>
      </p:sp>
      <p:sp>
        <p:nvSpPr>
          <p:cNvPr id="37" name="직사각형 36">
            <a:extLst>
              <a:ext uri="{FF2B5EF4-FFF2-40B4-BE49-F238E27FC236}">
                <a16:creationId xmlns:a16="http://schemas.microsoft.com/office/drawing/2014/main" id="{725535F7-5F04-D856-A65E-90E33AB78B2D}"/>
              </a:ext>
            </a:extLst>
          </p:cNvPr>
          <p:cNvSpPr/>
          <p:nvPr/>
        </p:nvSpPr>
        <p:spPr>
          <a:xfrm>
            <a:off x="1564220" y="13493255"/>
            <a:ext cx="358500" cy="355922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/>
              </a:solidFill>
            </a:endParaRPr>
          </a:p>
        </p:txBody>
      </p:sp>
      <p:sp>
        <p:nvSpPr>
          <p:cNvPr id="12" name="직사각형 11"/>
          <p:cNvSpPr/>
          <p:nvPr/>
        </p:nvSpPr>
        <p:spPr>
          <a:xfrm>
            <a:off x="3556000" y="13980160"/>
            <a:ext cx="873760" cy="4673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직사각형 12"/>
          <p:cNvSpPr/>
          <p:nvPr/>
        </p:nvSpPr>
        <p:spPr>
          <a:xfrm>
            <a:off x="5722550" y="13958238"/>
            <a:ext cx="1369130" cy="5112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23975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AE15D3A-43A6-A2D6-2D57-FD4AB32BFF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직사각형 21">
            <a:extLst>
              <a:ext uri="{FF2B5EF4-FFF2-40B4-BE49-F238E27FC236}">
                <a16:creationId xmlns:a16="http://schemas.microsoft.com/office/drawing/2014/main" id="{0D9ED787-CEF9-BC21-7B10-4957EB44A06E}"/>
              </a:ext>
            </a:extLst>
          </p:cNvPr>
          <p:cNvSpPr/>
          <p:nvPr/>
        </p:nvSpPr>
        <p:spPr>
          <a:xfrm>
            <a:off x="0" y="0"/>
            <a:ext cx="12191999" cy="170120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1AAD3F0-A287-B69D-3CFC-80FF30A06EDC}"/>
              </a:ext>
            </a:extLst>
          </p:cNvPr>
          <p:cNvSpPr txBox="1"/>
          <p:nvPr/>
        </p:nvSpPr>
        <p:spPr>
          <a:xfrm>
            <a:off x="697201" y="14917540"/>
            <a:ext cx="1079759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4800" b="1">
                <a:solidFill>
                  <a:srgbClr val="008000"/>
                </a:solidFill>
                <a:latin typeface="휴먼편지체" panose="02030504000101010101" pitchFamily="18" charset="-127"/>
                <a:ea typeface="휴먼편지체" panose="02030504000101010101" pitchFamily="18" charset="-127"/>
              </a:rPr>
              <a:t>쿠폰 받을 핸드폰 번호를 밑에서 적어주세요</a:t>
            </a:r>
            <a:r>
              <a:rPr lang="en-US" altLang="ko-KR" sz="4800" b="1">
                <a:solidFill>
                  <a:srgbClr val="008000"/>
                </a:solidFill>
                <a:latin typeface="휴먼편지체" panose="02030504000101010101" pitchFamily="18" charset="-127"/>
                <a:ea typeface="휴먼편지체" panose="02030504000101010101" pitchFamily="18" charset="-127"/>
              </a:rPr>
              <a:t>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0377E55-F05D-B04D-6E61-7739E2238B79}"/>
              </a:ext>
            </a:extLst>
          </p:cNvPr>
          <p:cNvSpPr txBox="1"/>
          <p:nvPr/>
        </p:nvSpPr>
        <p:spPr>
          <a:xfrm>
            <a:off x="664063" y="226720"/>
            <a:ext cx="10863871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8800" b="1">
                <a:solidFill>
                  <a:srgbClr val="FFFF00"/>
                </a:solidFill>
                <a:latin typeface="휴먼편지체" panose="02030504000101010101" pitchFamily="18" charset="-127"/>
                <a:ea typeface="휴먼편지체" panose="02030504000101010101" pitchFamily="18" charset="-127"/>
              </a:rPr>
              <a:t>성탄 축하 발표 퀴즈 상품</a:t>
            </a:r>
            <a:endParaRPr lang="en-US" altLang="ko-KR" sz="8800" b="1">
              <a:solidFill>
                <a:srgbClr val="FFFF00"/>
              </a:solidFill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  <p:pic>
        <p:nvPicPr>
          <p:cNvPr id="21" name="그림 20" descr="텍스트, 생일 케이크, 디저트, 과일이(가) 표시된 사진&#10;&#10;자동 생성된 설명">
            <a:extLst>
              <a:ext uri="{FF2B5EF4-FFF2-40B4-BE49-F238E27FC236}">
                <a16:creationId xmlns:a16="http://schemas.microsoft.com/office/drawing/2014/main" id="{BA398F2D-7645-BFFF-1572-15950A8215C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99990"/>
            <a:ext cx="12192000" cy="13081866"/>
          </a:xfrm>
          <a:prstGeom prst="rect">
            <a:avLst/>
          </a:prstGeom>
        </p:spPr>
      </p:pic>
      <p:sp>
        <p:nvSpPr>
          <p:cNvPr id="32" name="직사각형 31">
            <a:extLst>
              <a:ext uri="{FF2B5EF4-FFF2-40B4-BE49-F238E27FC236}">
                <a16:creationId xmlns:a16="http://schemas.microsoft.com/office/drawing/2014/main" id="{240159F1-4112-49AA-F94B-57ABE25BCD67}"/>
              </a:ext>
            </a:extLst>
          </p:cNvPr>
          <p:cNvSpPr/>
          <p:nvPr/>
        </p:nvSpPr>
        <p:spPr>
          <a:xfrm>
            <a:off x="6935435" y="13445139"/>
            <a:ext cx="358500" cy="355922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/>
              </a:solidFill>
            </a:endParaRPr>
          </a:p>
        </p:txBody>
      </p:sp>
      <p:sp>
        <p:nvSpPr>
          <p:cNvPr id="35" name="직사각형 34">
            <a:extLst>
              <a:ext uri="{FF2B5EF4-FFF2-40B4-BE49-F238E27FC236}">
                <a16:creationId xmlns:a16="http://schemas.microsoft.com/office/drawing/2014/main" id="{9BC737D5-8394-3596-A401-1A26B09898BD}"/>
              </a:ext>
            </a:extLst>
          </p:cNvPr>
          <p:cNvSpPr/>
          <p:nvPr/>
        </p:nvSpPr>
        <p:spPr>
          <a:xfrm>
            <a:off x="10426460" y="13315294"/>
            <a:ext cx="358500" cy="355922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/>
              </a:solidFill>
            </a:endParaRPr>
          </a:p>
        </p:txBody>
      </p:sp>
      <p:sp>
        <p:nvSpPr>
          <p:cNvPr id="36" name="직사각형 35">
            <a:extLst>
              <a:ext uri="{FF2B5EF4-FFF2-40B4-BE49-F238E27FC236}">
                <a16:creationId xmlns:a16="http://schemas.microsoft.com/office/drawing/2014/main" id="{B82E18C4-D91C-CFE5-9918-369FEA1ACEA7}"/>
              </a:ext>
            </a:extLst>
          </p:cNvPr>
          <p:cNvSpPr/>
          <p:nvPr/>
        </p:nvSpPr>
        <p:spPr>
          <a:xfrm>
            <a:off x="2090533" y="12151511"/>
            <a:ext cx="358500" cy="355922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/>
              </a:solidFill>
            </a:endParaRPr>
          </a:p>
        </p:txBody>
      </p:sp>
      <p:sp>
        <p:nvSpPr>
          <p:cNvPr id="37" name="직사각형 36">
            <a:extLst>
              <a:ext uri="{FF2B5EF4-FFF2-40B4-BE49-F238E27FC236}">
                <a16:creationId xmlns:a16="http://schemas.microsoft.com/office/drawing/2014/main" id="{E2BCEC06-E795-0744-D311-8D4AE0FA879C}"/>
              </a:ext>
            </a:extLst>
          </p:cNvPr>
          <p:cNvSpPr/>
          <p:nvPr/>
        </p:nvSpPr>
        <p:spPr>
          <a:xfrm>
            <a:off x="1564220" y="13493255"/>
            <a:ext cx="358500" cy="355922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/>
              </a:solidFill>
            </a:endParaRPr>
          </a:p>
        </p:txBody>
      </p:sp>
      <p:sp>
        <p:nvSpPr>
          <p:cNvPr id="12" name="직사각형 11"/>
          <p:cNvSpPr/>
          <p:nvPr/>
        </p:nvSpPr>
        <p:spPr>
          <a:xfrm>
            <a:off x="3556000" y="13980160"/>
            <a:ext cx="873760" cy="4673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3" name="직사각형 12"/>
          <p:cNvSpPr/>
          <p:nvPr/>
        </p:nvSpPr>
        <p:spPr>
          <a:xfrm>
            <a:off x="5722550" y="13958238"/>
            <a:ext cx="1369130" cy="5112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9350762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1F5F15-7E19-469D-169F-FC3A8A19112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텍스트, 스낵, 식사, 음식이(가) 표시된 사진&#10;&#10;자동 생성된 설명">
            <a:extLst>
              <a:ext uri="{FF2B5EF4-FFF2-40B4-BE49-F238E27FC236}">
                <a16:creationId xmlns:a16="http://schemas.microsoft.com/office/drawing/2014/main" id="{AA410BED-D945-799E-750D-7798218BF848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85399"/>
            <a:ext cx="12193200" cy="13082400"/>
          </a:xfrm>
          <a:prstGeom prst="rect">
            <a:avLst/>
          </a:prstGeom>
        </p:spPr>
      </p:pic>
      <p:sp>
        <p:nvSpPr>
          <p:cNvPr id="22" name="직사각형 21">
            <a:extLst>
              <a:ext uri="{FF2B5EF4-FFF2-40B4-BE49-F238E27FC236}">
                <a16:creationId xmlns:a16="http://schemas.microsoft.com/office/drawing/2014/main" id="{694B3C04-DFEE-691C-AC08-073F25268C6E}"/>
              </a:ext>
            </a:extLst>
          </p:cNvPr>
          <p:cNvSpPr/>
          <p:nvPr/>
        </p:nvSpPr>
        <p:spPr>
          <a:xfrm>
            <a:off x="0" y="0"/>
            <a:ext cx="12191999" cy="170120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3ED472C-F552-D34A-255E-1F19507D3B8F}"/>
              </a:ext>
            </a:extLst>
          </p:cNvPr>
          <p:cNvSpPr txBox="1"/>
          <p:nvPr/>
        </p:nvSpPr>
        <p:spPr>
          <a:xfrm>
            <a:off x="697201" y="14917540"/>
            <a:ext cx="1079759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4800" b="1">
                <a:solidFill>
                  <a:srgbClr val="008000"/>
                </a:solidFill>
                <a:latin typeface="휴먼편지체" panose="02030504000101010101" pitchFamily="18" charset="-127"/>
                <a:ea typeface="휴먼편지체" panose="02030504000101010101" pitchFamily="18" charset="-127"/>
              </a:rPr>
              <a:t>쿠폰 받을 핸드폰 번호를 밑에서 적어주세요</a:t>
            </a:r>
            <a:r>
              <a:rPr lang="en-US" altLang="ko-KR" sz="4800" b="1">
                <a:solidFill>
                  <a:srgbClr val="008000"/>
                </a:solidFill>
                <a:latin typeface="휴먼편지체" panose="02030504000101010101" pitchFamily="18" charset="-127"/>
                <a:ea typeface="휴먼편지체" panose="02030504000101010101" pitchFamily="18" charset="-127"/>
              </a:rPr>
              <a:t>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D7A415D-BA19-E1DF-13C0-5CD804316942}"/>
              </a:ext>
            </a:extLst>
          </p:cNvPr>
          <p:cNvSpPr txBox="1"/>
          <p:nvPr/>
        </p:nvSpPr>
        <p:spPr>
          <a:xfrm>
            <a:off x="664063" y="226720"/>
            <a:ext cx="10863871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8800" b="1">
                <a:solidFill>
                  <a:srgbClr val="FFFF00"/>
                </a:solidFill>
                <a:latin typeface="휴먼편지체" panose="02030504000101010101" pitchFamily="18" charset="-127"/>
                <a:ea typeface="휴먼편지체" panose="02030504000101010101" pitchFamily="18" charset="-127"/>
              </a:rPr>
              <a:t>성탄 축하 발표 퀴즈 상품</a:t>
            </a:r>
            <a:endParaRPr lang="en-US" altLang="ko-KR" sz="8800" b="1">
              <a:solidFill>
                <a:srgbClr val="FFFF00"/>
              </a:solidFill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  <p:sp>
        <p:nvSpPr>
          <p:cNvPr id="32" name="직사각형 31">
            <a:extLst>
              <a:ext uri="{FF2B5EF4-FFF2-40B4-BE49-F238E27FC236}">
                <a16:creationId xmlns:a16="http://schemas.microsoft.com/office/drawing/2014/main" id="{46DEF477-8D9A-10C2-47A2-3B106E7CEBCC}"/>
              </a:ext>
            </a:extLst>
          </p:cNvPr>
          <p:cNvSpPr/>
          <p:nvPr/>
        </p:nvSpPr>
        <p:spPr>
          <a:xfrm>
            <a:off x="6935435" y="13445139"/>
            <a:ext cx="358500" cy="355922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/>
              </a:solidFill>
            </a:endParaRPr>
          </a:p>
        </p:txBody>
      </p:sp>
      <p:sp>
        <p:nvSpPr>
          <p:cNvPr id="35" name="직사각형 34">
            <a:extLst>
              <a:ext uri="{FF2B5EF4-FFF2-40B4-BE49-F238E27FC236}">
                <a16:creationId xmlns:a16="http://schemas.microsoft.com/office/drawing/2014/main" id="{07F5DE19-DD13-5867-840C-17FFF0C136E4}"/>
              </a:ext>
            </a:extLst>
          </p:cNvPr>
          <p:cNvSpPr/>
          <p:nvPr/>
        </p:nvSpPr>
        <p:spPr>
          <a:xfrm>
            <a:off x="10426460" y="13315294"/>
            <a:ext cx="358500" cy="355922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/>
              </a:solidFill>
            </a:endParaRPr>
          </a:p>
        </p:txBody>
      </p:sp>
      <p:sp>
        <p:nvSpPr>
          <p:cNvPr id="36" name="직사각형 35">
            <a:extLst>
              <a:ext uri="{FF2B5EF4-FFF2-40B4-BE49-F238E27FC236}">
                <a16:creationId xmlns:a16="http://schemas.microsoft.com/office/drawing/2014/main" id="{013A44FE-A9A8-B77B-8DEE-A3673A55B056}"/>
              </a:ext>
            </a:extLst>
          </p:cNvPr>
          <p:cNvSpPr/>
          <p:nvPr/>
        </p:nvSpPr>
        <p:spPr>
          <a:xfrm>
            <a:off x="2090533" y="12151511"/>
            <a:ext cx="358500" cy="355922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/>
              </a:solidFill>
            </a:endParaRPr>
          </a:p>
        </p:txBody>
      </p:sp>
      <p:sp>
        <p:nvSpPr>
          <p:cNvPr id="37" name="직사각형 36">
            <a:extLst>
              <a:ext uri="{FF2B5EF4-FFF2-40B4-BE49-F238E27FC236}">
                <a16:creationId xmlns:a16="http://schemas.microsoft.com/office/drawing/2014/main" id="{2E421DD6-AE06-A21C-0F6D-7A4242134B08}"/>
              </a:ext>
            </a:extLst>
          </p:cNvPr>
          <p:cNvSpPr/>
          <p:nvPr/>
        </p:nvSpPr>
        <p:spPr>
          <a:xfrm>
            <a:off x="1564220" y="13493255"/>
            <a:ext cx="358500" cy="355922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/>
              </a:solidFill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3556000" y="13980160"/>
            <a:ext cx="873760" cy="4673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/>
          <p:cNvSpPr/>
          <p:nvPr/>
        </p:nvSpPr>
        <p:spPr>
          <a:xfrm>
            <a:off x="5573995" y="13936318"/>
            <a:ext cx="1212885" cy="5112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00319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2C32A4-DF1D-A017-0A3A-F95CE2592E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그림 1" descr="텍스트, 스낵, 식사, 음식이(가) 표시된 사진&#10;&#10;자동 생성된 설명">
            <a:extLst>
              <a:ext uri="{FF2B5EF4-FFF2-40B4-BE49-F238E27FC236}">
                <a16:creationId xmlns:a16="http://schemas.microsoft.com/office/drawing/2014/main" id="{9EE8C43E-F36B-6277-8750-8B99E074F622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885399"/>
            <a:ext cx="12193200" cy="13082400"/>
          </a:xfrm>
          <a:prstGeom prst="rect">
            <a:avLst/>
          </a:prstGeom>
        </p:spPr>
      </p:pic>
      <p:sp>
        <p:nvSpPr>
          <p:cNvPr id="22" name="직사각형 21">
            <a:extLst>
              <a:ext uri="{FF2B5EF4-FFF2-40B4-BE49-F238E27FC236}">
                <a16:creationId xmlns:a16="http://schemas.microsoft.com/office/drawing/2014/main" id="{E484F6E2-85FA-366F-51C7-E519C27D3F30}"/>
              </a:ext>
            </a:extLst>
          </p:cNvPr>
          <p:cNvSpPr/>
          <p:nvPr/>
        </p:nvSpPr>
        <p:spPr>
          <a:xfrm>
            <a:off x="0" y="0"/>
            <a:ext cx="12191999" cy="170120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F3F91129-1084-1183-0110-1EC3C3FDE375}"/>
              </a:ext>
            </a:extLst>
          </p:cNvPr>
          <p:cNvSpPr txBox="1"/>
          <p:nvPr/>
        </p:nvSpPr>
        <p:spPr>
          <a:xfrm>
            <a:off x="697201" y="14917540"/>
            <a:ext cx="1079759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4800" b="1">
                <a:solidFill>
                  <a:srgbClr val="008000"/>
                </a:solidFill>
                <a:latin typeface="휴먼편지체" panose="02030504000101010101" pitchFamily="18" charset="-127"/>
                <a:ea typeface="휴먼편지체" panose="02030504000101010101" pitchFamily="18" charset="-127"/>
              </a:rPr>
              <a:t>쿠폰 받을 핸드폰 번호를 밑에서 적어주세요</a:t>
            </a:r>
            <a:r>
              <a:rPr lang="en-US" altLang="ko-KR" sz="4800" b="1">
                <a:solidFill>
                  <a:srgbClr val="008000"/>
                </a:solidFill>
                <a:latin typeface="휴먼편지체" panose="02030504000101010101" pitchFamily="18" charset="-127"/>
                <a:ea typeface="휴먼편지체" panose="02030504000101010101" pitchFamily="18" charset="-127"/>
              </a:rPr>
              <a:t>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57989E0-A8D6-0631-4CF4-D6E664EDA98F}"/>
              </a:ext>
            </a:extLst>
          </p:cNvPr>
          <p:cNvSpPr txBox="1"/>
          <p:nvPr/>
        </p:nvSpPr>
        <p:spPr>
          <a:xfrm>
            <a:off x="664063" y="226720"/>
            <a:ext cx="10863871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8800" b="1">
                <a:solidFill>
                  <a:srgbClr val="FFFF00"/>
                </a:solidFill>
                <a:latin typeface="휴먼편지체" panose="02030504000101010101" pitchFamily="18" charset="-127"/>
                <a:ea typeface="휴먼편지체" panose="02030504000101010101" pitchFamily="18" charset="-127"/>
              </a:rPr>
              <a:t>성탄 축하 발표 퀴즈 상품</a:t>
            </a:r>
            <a:endParaRPr lang="en-US" altLang="ko-KR" sz="8800" b="1">
              <a:solidFill>
                <a:srgbClr val="FFFF00"/>
              </a:solidFill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  <p:sp>
        <p:nvSpPr>
          <p:cNvPr id="32" name="직사각형 31">
            <a:extLst>
              <a:ext uri="{FF2B5EF4-FFF2-40B4-BE49-F238E27FC236}">
                <a16:creationId xmlns:a16="http://schemas.microsoft.com/office/drawing/2014/main" id="{B0571D19-0644-0A22-88B7-C09A600355DE}"/>
              </a:ext>
            </a:extLst>
          </p:cNvPr>
          <p:cNvSpPr/>
          <p:nvPr/>
        </p:nvSpPr>
        <p:spPr>
          <a:xfrm>
            <a:off x="6935435" y="13445139"/>
            <a:ext cx="358500" cy="355922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/>
              </a:solidFill>
            </a:endParaRPr>
          </a:p>
        </p:txBody>
      </p:sp>
      <p:sp>
        <p:nvSpPr>
          <p:cNvPr id="35" name="직사각형 34">
            <a:extLst>
              <a:ext uri="{FF2B5EF4-FFF2-40B4-BE49-F238E27FC236}">
                <a16:creationId xmlns:a16="http://schemas.microsoft.com/office/drawing/2014/main" id="{DAF710F2-BB50-8E8E-0766-FF1BB331FF14}"/>
              </a:ext>
            </a:extLst>
          </p:cNvPr>
          <p:cNvSpPr/>
          <p:nvPr/>
        </p:nvSpPr>
        <p:spPr>
          <a:xfrm>
            <a:off x="10426460" y="13315294"/>
            <a:ext cx="358500" cy="355922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/>
              </a:solidFill>
            </a:endParaRPr>
          </a:p>
        </p:txBody>
      </p:sp>
      <p:sp>
        <p:nvSpPr>
          <p:cNvPr id="36" name="직사각형 35">
            <a:extLst>
              <a:ext uri="{FF2B5EF4-FFF2-40B4-BE49-F238E27FC236}">
                <a16:creationId xmlns:a16="http://schemas.microsoft.com/office/drawing/2014/main" id="{E6389D76-1055-E82D-D9FE-6E01B5E483A5}"/>
              </a:ext>
            </a:extLst>
          </p:cNvPr>
          <p:cNvSpPr/>
          <p:nvPr/>
        </p:nvSpPr>
        <p:spPr>
          <a:xfrm>
            <a:off x="2090533" y="12151511"/>
            <a:ext cx="358500" cy="355922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/>
              </a:solidFill>
            </a:endParaRPr>
          </a:p>
        </p:txBody>
      </p:sp>
      <p:sp>
        <p:nvSpPr>
          <p:cNvPr id="37" name="직사각형 36">
            <a:extLst>
              <a:ext uri="{FF2B5EF4-FFF2-40B4-BE49-F238E27FC236}">
                <a16:creationId xmlns:a16="http://schemas.microsoft.com/office/drawing/2014/main" id="{385B5161-606F-692B-861C-66C67D92A3A8}"/>
              </a:ext>
            </a:extLst>
          </p:cNvPr>
          <p:cNvSpPr/>
          <p:nvPr/>
        </p:nvSpPr>
        <p:spPr>
          <a:xfrm>
            <a:off x="1564220" y="13493255"/>
            <a:ext cx="358500" cy="355922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/>
              </a:solidFill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3556000" y="13980160"/>
            <a:ext cx="873760" cy="4673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" name="직사각형 11"/>
          <p:cNvSpPr/>
          <p:nvPr/>
        </p:nvSpPr>
        <p:spPr>
          <a:xfrm>
            <a:off x="5750560" y="13936318"/>
            <a:ext cx="1036320" cy="5112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3840338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A30BA9-BD1C-019E-F991-8EF8484213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그림 4" descr="텍스트, 스크린샷, 만화 영화, 청량 음료이(가) 표시된 사진&#10;&#10;자동 생성된 설명">
            <a:extLst>
              <a:ext uri="{FF2B5EF4-FFF2-40B4-BE49-F238E27FC236}">
                <a16:creationId xmlns:a16="http://schemas.microsoft.com/office/drawing/2014/main" id="{C464FCD4-9DED-DA89-46B5-07E319F662F9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03118"/>
            <a:ext cx="12193200" cy="13082400"/>
          </a:xfrm>
          <a:prstGeom prst="rect">
            <a:avLst/>
          </a:prstGeom>
        </p:spPr>
      </p:pic>
      <p:sp>
        <p:nvSpPr>
          <p:cNvPr id="22" name="직사각형 21">
            <a:extLst>
              <a:ext uri="{FF2B5EF4-FFF2-40B4-BE49-F238E27FC236}">
                <a16:creationId xmlns:a16="http://schemas.microsoft.com/office/drawing/2014/main" id="{D506C4D9-AF89-961E-2F2F-5AD90D258064}"/>
              </a:ext>
            </a:extLst>
          </p:cNvPr>
          <p:cNvSpPr/>
          <p:nvPr/>
        </p:nvSpPr>
        <p:spPr>
          <a:xfrm>
            <a:off x="0" y="0"/>
            <a:ext cx="12191999" cy="170120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7DB302E5-EA29-2839-EA55-B86A93FF8B78}"/>
              </a:ext>
            </a:extLst>
          </p:cNvPr>
          <p:cNvSpPr txBox="1"/>
          <p:nvPr/>
        </p:nvSpPr>
        <p:spPr>
          <a:xfrm>
            <a:off x="697201" y="14917540"/>
            <a:ext cx="1079759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4800" b="1">
                <a:solidFill>
                  <a:srgbClr val="008000"/>
                </a:solidFill>
                <a:latin typeface="휴먼편지체" panose="02030504000101010101" pitchFamily="18" charset="-127"/>
                <a:ea typeface="휴먼편지체" panose="02030504000101010101" pitchFamily="18" charset="-127"/>
              </a:rPr>
              <a:t>쿠폰 받을 핸드폰 번호를 밑에서 적어주세요</a:t>
            </a:r>
            <a:r>
              <a:rPr lang="en-US" altLang="ko-KR" sz="4800" b="1">
                <a:solidFill>
                  <a:srgbClr val="008000"/>
                </a:solidFill>
                <a:latin typeface="휴먼편지체" panose="02030504000101010101" pitchFamily="18" charset="-127"/>
                <a:ea typeface="휴먼편지체" panose="02030504000101010101" pitchFamily="18" charset="-127"/>
              </a:rPr>
              <a:t>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96014703-D2F2-3524-934A-C35595105EC6}"/>
              </a:ext>
            </a:extLst>
          </p:cNvPr>
          <p:cNvSpPr txBox="1"/>
          <p:nvPr/>
        </p:nvSpPr>
        <p:spPr>
          <a:xfrm>
            <a:off x="664063" y="226720"/>
            <a:ext cx="10863871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8800" b="1">
                <a:solidFill>
                  <a:srgbClr val="FFFF00"/>
                </a:solidFill>
                <a:latin typeface="휴먼편지체" panose="02030504000101010101" pitchFamily="18" charset="-127"/>
                <a:ea typeface="휴먼편지체" panose="02030504000101010101" pitchFamily="18" charset="-127"/>
              </a:rPr>
              <a:t>성탄 축하 발표 퀴즈 상품</a:t>
            </a:r>
            <a:endParaRPr lang="en-US" altLang="ko-KR" sz="8800" b="1">
              <a:solidFill>
                <a:srgbClr val="FFFF00"/>
              </a:solidFill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  <p:sp>
        <p:nvSpPr>
          <p:cNvPr id="32" name="직사각형 31">
            <a:extLst>
              <a:ext uri="{FF2B5EF4-FFF2-40B4-BE49-F238E27FC236}">
                <a16:creationId xmlns:a16="http://schemas.microsoft.com/office/drawing/2014/main" id="{0FE962CA-F836-95F0-AFAC-92261B1D64C2}"/>
              </a:ext>
            </a:extLst>
          </p:cNvPr>
          <p:cNvSpPr/>
          <p:nvPr/>
        </p:nvSpPr>
        <p:spPr>
          <a:xfrm>
            <a:off x="6935435" y="13445139"/>
            <a:ext cx="358500" cy="355922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/>
              </a:solidFill>
            </a:endParaRPr>
          </a:p>
        </p:txBody>
      </p:sp>
      <p:sp>
        <p:nvSpPr>
          <p:cNvPr id="35" name="직사각형 34">
            <a:extLst>
              <a:ext uri="{FF2B5EF4-FFF2-40B4-BE49-F238E27FC236}">
                <a16:creationId xmlns:a16="http://schemas.microsoft.com/office/drawing/2014/main" id="{DAB7D08B-9EB6-022A-5E20-7069A9C06981}"/>
              </a:ext>
            </a:extLst>
          </p:cNvPr>
          <p:cNvSpPr/>
          <p:nvPr/>
        </p:nvSpPr>
        <p:spPr>
          <a:xfrm>
            <a:off x="10426460" y="13315294"/>
            <a:ext cx="358500" cy="355922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/>
              </a:solidFill>
            </a:endParaRPr>
          </a:p>
        </p:txBody>
      </p:sp>
      <p:sp>
        <p:nvSpPr>
          <p:cNvPr id="36" name="직사각형 35">
            <a:extLst>
              <a:ext uri="{FF2B5EF4-FFF2-40B4-BE49-F238E27FC236}">
                <a16:creationId xmlns:a16="http://schemas.microsoft.com/office/drawing/2014/main" id="{E95DDC9F-8E63-0989-6080-7AF3E020F12C}"/>
              </a:ext>
            </a:extLst>
          </p:cNvPr>
          <p:cNvSpPr/>
          <p:nvPr/>
        </p:nvSpPr>
        <p:spPr>
          <a:xfrm>
            <a:off x="2090533" y="12151511"/>
            <a:ext cx="358500" cy="355922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/>
              </a:solidFill>
            </a:endParaRPr>
          </a:p>
        </p:txBody>
      </p:sp>
      <p:sp>
        <p:nvSpPr>
          <p:cNvPr id="37" name="직사각형 36">
            <a:extLst>
              <a:ext uri="{FF2B5EF4-FFF2-40B4-BE49-F238E27FC236}">
                <a16:creationId xmlns:a16="http://schemas.microsoft.com/office/drawing/2014/main" id="{961F3B95-8CE2-3E10-5201-3866D072DC5E}"/>
              </a:ext>
            </a:extLst>
          </p:cNvPr>
          <p:cNvSpPr/>
          <p:nvPr/>
        </p:nvSpPr>
        <p:spPr>
          <a:xfrm>
            <a:off x="1564220" y="13493255"/>
            <a:ext cx="358500" cy="355922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/>
              </a:solidFill>
            </a:endParaRPr>
          </a:p>
        </p:txBody>
      </p:sp>
      <p:sp>
        <p:nvSpPr>
          <p:cNvPr id="10" name="직사각형 9"/>
          <p:cNvSpPr/>
          <p:nvPr/>
        </p:nvSpPr>
        <p:spPr>
          <a:xfrm>
            <a:off x="3556000" y="13980160"/>
            <a:ext cx="873760" cy="4673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/>
          <p:cNvSpPr/>
          <p:nvPr/>
        </p:nvSpPr>
        <p:spPr>
          <a:xfrm>
            <a:off x="5594315" y="13936318"/>
            <a:ext cx="1212885" cy="5112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485715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CB5F1A-E376-1339-7A7E-34EB5F921E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직사각형 21">
            <a:extLst>
              <a:ext uri="{FF2B5EF4-FFF2-40B4-BE49-F238E27FC236}">
                <a16:creationId xmlns:a16="http://schemas.microsoft.com/office/drawing/2014/main" id="{543A7E50-33AE-1FD5-D3F5-86D8347BDBE8}"/>
              </a:ext>
            </a:extLst>
          </p:cNvPr>
          <p:cNvSpPr/>
          <p:nvPr/>
        </p:nvSpPr>
        <p:spPr>
          <a:xfrm>
            <a:off x="0" y="0"/>
            <a:ext cx="12191999" cy="1701209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94D9AE84-88C6-C22E-845C-0F7E13E04AFB}"/>
              </a:ext>
            </a:extLst>
          </p:cNvPr>
          <p:cNvSpPr txBox="1"/>
          <p:nvPr/>
        </p:nvSpPr>
        <p:spPr>
          <a:xfrm>
            <a:off x="697201" y="14917540"/>
            <a:ext cx="10797594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ko-KR" altLang="en-US" sz="4800" b="1">
                <a:solidFill>
                  <a:srgbClr val="008000"/>
                </a:solidFill>
                <a:latin typeface="휴먼편지체" panose="02030504000101010101" pitchFamily="18" charset="-127"/>
                <a:ea typeface="휴먼편지체" panose="02030504000101010101" pitchFamily="18" charset="-127"/>
              </a:rPr>
              <a:t>쿠폰 받을 핸드폰 번호를 밑에서 적어주세요</a:t>
            </a:r>
            <a:r>
              <a:rPr lang="en-US" altLang="ko-KR" sz="4800" b="1">
                <a:solidFill>
                  <a:srgbClr val="008000"/>
                </a:solidFill>
                <a:latin typeface="휴먼편지체" panose="02030504000101010101" pitchFamily="18" charset="-127"/>
                <a:ea typeface="휴먼편지체" panose="02030504000101010101" pitchFamily="18" charset="-127"/>
              </a:rPr>
              <a:t>.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69954EDA-80DD-9BAE-227C-C4DC319A2EE9}"/>
              </a:ext>
            </a:extLst>
          </p:cNvPr>
          <p:cNvSpPr txBox="1"/>
          <p:nvPr/>
        </p:nvSpPr>
        <p:spPr>
          <a:xfrm>
            <a:off x="664063" y="226720"/>
            <a:ext cx="10863871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ko-KR" altLang="en-US" sz="8800" b="1">
                <a:solidFill>
                  <a:srgbClr val="FFFF00"/>
                </a:solidFill>
                <a:latin typeface="휴먼편지체" panose="02030504000101010101" pitchFamily="18" charset="-127"/>
                <a:ea typeface="휴먼편지체" panose="02030504000101010101" pitchFamily="18" charset="-127"/>
              </a:rPr>
              <a:t>성탄 축하 발표 퀴즈 상품</a:t>
            </a:r>
            <a:endParaRPr lang="en-US" altLang="ko-KR" sz="8800" b="1">
              <a:solidFill>
                <a:srgbClr val="FFFF00"/>
              </a:solidFill>
              <a:latin typeface="휴먼편지체" panose="02030504000101010101" pitchFamily="18" charset="-127"/>
              <a:ea typeface="휴먼편지체" panose="02030504000101010101" pitchFamily="18" charset="-127"/>
            </a:endParaRPr>
          </a:p>
        </p:txBody>
      </p:sp>
      <p:sp>
        <p:nvSpPr>
          <p:cNvPr id="32" name="직사각형 31">
            <a:extLst>
              <a:ext uri="{FF2B5EF4-FFF2-40B4-BE49-F238E27FC236}">
                <a16:creationId xmlns:a16="http://schemas.microsoft.com/office/drawing/2014/main" id="{C829B6A8-B8DD-D67D-74C6-C3E126942A6B}"/>
              </a:ext>
            </a:extLst>
          </p:cNvPr>
          <p:cNvSpPr/>
          <p:nvPr/>
        </p:nvSpPr>
        <p:spPr>
          <a:xfrm>
            <a:off x="6935435" y="13445139"/>
            <a:ext cx="358500" cy="355922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/>
              </a:solidFill>
            </a:endParaRPr>
          </a:p>
        </p:txBody>
      </p:sp>
      <p:sp>
        <p:nvSpPr>
          <p:cNvPr id="35" name="직사각형 34">
            <a:extLst>
              <a:ext uri="{FF2B5EF4-FFF2-40B4-BE49-F238E27FC236}">
                <a16:creationId xmlns:a16="http://schemas.microsoft.com/office/drawing/2014/main" id="{AEA632C8-E302-807A-0462-6FDEF8B4409F}"/>
              </a:ext>
            </a:extLst>
          </p:cNvPr>
          <p:cNvSpPr/>
          <p:nvPr/>
        </p:nvSpPr>
        <p:spPr>
          <a:xfrm>
            <a:off x="10426460" y="13315294"/>
            <a:ext cx="358500" cy="355922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/>
              </a:solidFill>
            </a:endParaRPr>
          </a:p>
        </p:txBody>
      </p:sp>
      <p:sp>
        <p:nvSpPr>
          <p:cNvPr id="36" name="직사각형 35">
            <a:extLst>
              <a:ext uri="{FF2B5EF4-FFF2-40B4-BE49-F238E27FC236}">
                <a16:creationId xmlns:a16="http://schemas.microsoft.com/office/drawing/2014/main" id="{F6494883-CDF8-025C-CC2F-31C8D2CD6A88}"/>
              </a:ext>
            </a:extLst>
          </p:cNvPr>
          <p:cNvSpPr/>
          <p:nvPr/>
        </p:nvSpPr>
        <p:spPr>
          <a:xfrm>
            <a:off x="2090533" y="12151511"/>
            <a:ext cx="358500" cy="355922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/>
              </a:solidFill>
            </a:endParaRPr>
          </a:p>
        </p:txBody>
      </p:sp>
      <p:sp>
        <p:nvSpPr>
          <p:cNvPr id="37" name="직사각형 36">
            <a:extLst>
              <a:ext uri="{FF2B5EF4-FFF2-40B4-BE49-F238E27FC236}">
                <a16:creationId xmlns:a16="http://schemas.microsoft.com/office/drawing/2014/main" id="{384860DD-0671-B5CA-D668-DEBB142D41AC}"/>
              </a:ext>
            </a:extLst>
          </p:cNvPr>
          <p:cNvSpPr/>
          <p:nvPr/>
        </p:nvSpPr>
        <p:spPr>
          <a:xfrm>
            <a:off x="1564220" y="13493255"/>
            <a:ext cx="358500" cy="355922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ko-KR" altLang="en-US">
              <a:solidFill>
                <a:schemeClr val="bg1"/>
              </a:solidFill>
            </a:endParaRPr>
          </a:p>
        </p:txBody>
      </p:sp>
      <p:pic>
        <p:nvPicPr>
          <p:cNvPr id="3" name="그림 2" descr="텍스트, 스크린샷, 만화 영화, 청량 음료이(가) 표시된 사진&#10;&#10;자동 생성된 설명">
            <a:extLst>
              <a:ext uri="{FF2B5EF4-FFF2-40B4-BE49-F238E27FC236}">
                <a16:creationId xmlns:a16="http://schemas.microsoft.com/office/drawing/2014/main" id="{60999D34-9CAA-4523-035D-73A5E6254A70}"/>
              </a:ext>
            </a:extLst>
          </p:cNvPr>
          <p:cNvPicPr>
            <a:picLocks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903118"/>
            <a:ext cx="12193200" cy="13082400"/>
          </a:xfrm>
          <a:prstGeom prst="rect">
            <a:avLst/>
          </a:prstGeom>
        </p:spPr>
      </p:pic>
      <p:sp>
        <p:nvSpPr>
          <p:cNvPr id="2" name="직사각형 1"/>
          <p:cNvSpPr/>
          <p:nvPr/>
        </p:nvSpPr>
        <p:spPr>
          <a:xfrm>
            <a:off x="3556000" y="13980160"/>
            <a:ext cx="873760" cy="4673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" name="직사각형 10"/>
          <p:cNvSpPr/>
          <p:nvPr/>
        </p:nvSpPr>
        <p:spPr>
          <a:xfrm>
            <a:off x="5594315" y="13936318"/>
            <a:ext cx="1212885" cy="51120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4289556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테마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</TotalTime>
  <Words>72</Words>
  <Application>Microsoft Office PowerPoint</Application>
  <PresentationFormat>사용자 지정</PresentationFormat>
  <Paragraphs>12</Paragraphs>
  <Slides>6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2" baseType="lpstr">
      <vt:lpstr>Aptos</vt:lpstr>
      <vt:lpstr>Aptos Display</vt:lpstr>
      <vt:lpstr>맑은 고딕</vt:lpstr>
      <vt:lpstr>휴먼편지체</vt:lpstr>
      <vt:lpstr>Arial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지환 김</dc:creator>
  <cp:lastModifiedBy>user</cp:lastModifiedBy>
  <cp:revision>2</cp:revision>
  <dcterms:created xsi:type="dcterms:W3CDTF">2024-12-21T06:44:17Z</dcterms:created>
  <dcterms:modified xsi:type="dcterms:W3CDTF">2024-12-21T07:27:23Z</dcterms:modified>
</cp:coreProperties>
</file>